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8" r:id="rId9"/>
    <p:sldId id="267" r:id="rId10"/>
    <p:sldId id="264" r:id="rId11"/>
    <p:sldId id="265" r:id="rId12"/>
    <p:sldId id="263" r:id="rId13"/>
    <p:sldId id="266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7DA05-A902-4B46-BE4D-25F85981CFDD}" v="63" dt="2022-10-07T07:59:30.056"/>
    <p1510:client id="{D45F7CDE-B080-46B0-A611-23633A6FB132}" v="31" dt="2022-10-07T07:13:28.132"/>
    <p1510:client id="{DB20A5B7-A735-4DDA-81AB-9A56057B33DB}" v="3" dt="2022-10-07T07:04:18.617"/>
    <p1510:client id="{FDCB8A55-7190-4A22-98EC-EA03AD505E6D}" v="7" dt="2022-10-07T08:22:27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per Lindström" userId="3bd682f78970f3d1" providerId="LiveId" clId="{0F80377C-4723-4DF6-8994-E8B45499DF56}"/>
    <pc:docChg chg="undo custSel addSld delSld modSld">
      <pc:chgData name="Jesper Lindström" userId="3bd682f78970f3d1" providerId="LiveId" clId="{0F80377C-4723-4DF6-8994-E8B45499DF56}" dt="2022-10-07T10:49:49.629" v="123" actId="1076"/>
      <pc:docMkLst>
        <pc:docMk/>
      </pc:docMkLst>
      <pc:sldChg chg="setBg">
        <pc:chgData name="Jesper Lindström" userId="3bd682f78970f3d1" providerId="LiveId" clId="{0F80377C-4723-4DF6-8994-E8B45499DF56}" dt="2022-10-07T09:09:51.574" v="97"/>
        <pc:sldMkLst>
          <pc:docMk/>
          <pc:sldMk cId="3471482703" sldId="256"/>
        </pc:sldMkLst>
      </pc:sldChg>
      <pc:sldChg chg="modSp mod setBg">
        <pc:chgData name="Jesper Lindström" userId="3bd682f78970f3d1" providerId="LiveId" clId="{0F80377C-4723-4DF6-8994-E8B45499DF56}" dt="2022-10-07T10:42:55.805" v="121" actId="14100"/>
        <pc:sldMkLst>
          <pc:docMk/>
          <pc:sldMk cId="2804609037" sldId="257"/>
        </pc:sldMkLst>
        <pc:spChg chg="mod">
          <ac:chgData name="Jesper Lindström" userId="3bd682f78970f3d1" providerId="LiveId" clId="{0F80377C-4723-4DF6-8994-E8B45499DF56}" dt="2022-10-07T08:39:40.071" v="1" actId="1076"/>
          <ac:spMkLst>
            <pc:docMk/>
            <pc:sldMk cId="2804609037" sldId="257"/>
            <ac:spMk id="2" creationId="{379A8ADF-7296-A911-E477-DDC83D07A404}"/>
          </ac:spMkLst>
        </pc:spChg>
        <pc:picChg chg="mod">
          <ac:chgData name="Jesper Lindström" userId="3bd682f78970f3d1" providerId="LiveId" clId="{0F80377C-4723-4DF6-8994-E8B45499DF56}" dt="2022-10-07T10:42:55.805" v="121" actId="14100"/>
          <ac:picMkLst>
            <pc:docMk/>
            <pc:sldMk cId="2804609037" sldId="257"/>
            <ac:picMk id="15" creationId="{AFAE9395-067A-DC41-A0F6-8214F85BC2F0}"/>
          </ac:picMkLst>
        </pc:picChg>
      </pc:sldChg>
      <pc:sldChg chg="addSp modSp mod">
        <pc:chgData name="Jesper Lindström" userId="3bd682f78970f3d1" providerId="LiveId" clId="{0F80377C-4723-4DF6-8994-E8B45499DF56}" dt="2022-10-07T08:46:14.658" v="9" actId="14100"/>
        <pc:sldMkLst>
          <pc:docMk/>
          <pc:sldMk cId="3085971302" sldId="258"/>
        </pc:sldMkLst>
        <pc:picChg chg="add mod">
          <ac:chgData name="Jesper Lindström" userId="3bd682f78970f3d1" providerId="LiveId" clId="{0F80377C-4723-4DF6-8994-E8B45499DF56}" dt="2022-10-07T08:46:14.658" v="9" actId="14100"/>
          <ac:picMkLst>
            <pc:docMk/>
            <pc:sldMk cId="3085971302" sldId="258"/>
            <ac:picMk id="4" creationId="{5867BE35-E35E-2C1C-5041-F21158B71EAC}"/>
          </ac:picMkLst>
        </pc:picChg>
      </pc:sldChg>
      <pc:sldChg chg="addSp delSp modSp mod setBg">
        <pc:chgData name="Jesper Lindström" userId="3bd682f78970f3d1" providerId="LiveId" clId="{0F80377C-4723-4DF6-8994-E8B45499DF56}" dt="2022-10-07T09:06:07.349" v="70" actId="26606"/>
        <pc:sldMkLst>
          <pc:docMk/>
          <pc:sldMk cId="2190130686" sldId="259"/>
        </pc:sldMkLst>
        <pc:spChg chg="mod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2" creationId="{379A8ADF-7296-A911-E477-DDC83D07A404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23" creationId="{90FB7BFA-EBDD-467C-B253-EFA700504181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25" creationId="{23A9D773-2FA9-4E93-A01A-AEECF93EB47D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27" creationId="{694E884E-CFA2-4B31-8157-DA73B884632B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29" creationId="{3655E855-74FA-4AD3-B859-2488383A9DAF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31" creationId="{2E91CD00-2EAB-4689-A44A-C4687605E1D2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33" creationId="{948486C0-49DA-4D10-8819-B10285CD8AEA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39" creationId="{5FAB0ACF-C18A-4363-AEE3-B648B3C2A43D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41" creationId="{7A74C6D6-F33A-4619-8326-43FCD454AFE0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43" creationId="{D249318D-70B7-4AAC-B5F2-4A9385AA9F11}"/>
          </ac:spMkLst>
        </pc:spChg>
        <pc:spChg chg="add del">
          <ac:chgData name="Jesper Lindström" userId="3bd682f78970f3d1" providerId="LiveId" clId="{0F80377C-4723-4DF6-8994-E8B45499DF56}" dt="2022-10-07T09:05:55.151" v="68" actId="26606"/>
          <ac:spMkLst>
            <pc:docMk/>
            <pc:sldMk cId="2190130686" sldId="259"/>
            <ac:spMk id="45" creationId="{961C9783-C98B-471C-BA0A-68F30239DF04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47" creationId="{F9744F83-FEC9-4E5B-8530-224C258F1C92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49" creationId="{B81918A1-30EC-48DB-A535-4898EA927008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1" creationId="{9301236F-2DE7-4B56-B413-C201491DFF93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2" creationId="{17338BB4-74FF-4836-86B7-F1B0C2B62DA9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3" creationId="{F304D462-CF3A-48B2-966A-0DA7B7E61431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4" creationId="{1ABFA8A3-A231-4BC1-B8A5-C5BE7315CD7D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5" creationId="{FE35963E-79B2-4A8E-8F24-A94E8DDDD5D4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6" creationId="{308E4331-210E-4E5F-9501-4C830E340055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7" creationId="{1A54F778-4E1C-4F6F-9318-9795AA35C246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58" creationId="{200A9256-A44C-4406-9010-B9D7D870992E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61" creationId="{20349629-70E2-4E72-9E59-209F1F323085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62" creationId="{43403E22-A267-491E-9711-05F332BE7063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63" creationId="{1488C64B-FA72-4C34-B7D8-ABA7E21469F1}"/>
          </ac:spMkLst>
        </pc:spChg>
        <pc:spChg chg="add del">
          <ac:chgData name="Jesper Lindström" userId="3bd682f78970f3d1" providerId="LiveId" clId="{0F80377C-4723-4DF6-8994-E8B45499DF56}" dt="2022-10-07T09:06:07.349" v="70" actId="26606"/>
          <ac:spMkLst>
            <pc:docMk/>
            <pc:sldMk cId="2190130686" sldId="259"/>
            <ac:spMk id="64" creationId="{998F5671-E172-46A3-8DC0-54EC6D0E4247}"/>
          </ac:spMkLst>
        </pc:spChg>
        <pc:picChg chg="mod ord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12" creationId="{F60EEA28-0CC4-0FBD-2603-D78BBDD9AC99}"/>
          </ac:picMkLst>
        </pc:picChg>
        <pc:picChg chg="mod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14" creationId="{049F72F0-B428-3CC5-135F-C1C98F6FD738}"/>
          </ac:picMkLst>
        </pc:picChg>
        <pc:picChg chg="add del">
          <ac:chgData name="Jesper Lindström" userId="3bd682f78970f3d1" providerId="LiveId" clId="{0F80377C-4723-4DF6-8994-E8B45499DF56}" dt="2022-10-07T09:05:55.151" v="68" actId="26606"/>
          <ac:picMkLst>
            <pc:docMk/>
            <pc:sldMk cId="2190130686" sldId="259"/>
            <ac:picMk id="19" creationId="{B1395C1E-2648-4FFC-AC7C-2C170835181E}"/>
          </ac:picMkLst>
        </pc:picChg>
        <pc:picChg chg="add del">
          <ac:chgData name="Jesper Lindström" userId="3bd682f78970f3d1" providerId="LiveId" clId="{0F80377C-4723-4DF6-8994-E8B45499DF56}" dt="2022-10-07T09:05:55.151" v="68" actId="26606"/>
          <ac:picMkLst>
            <pc:docMk/>
            <pc:sldMk cId="2190130686" sldId="259"/>
            <ac:picMk id="21" creationId="{1C7379FE-10D6-4FEA-BEA3-5E2034A44C82}"/>
          </ac:picMkLst>
        </pc:picChg>
        <pc:picChg chg="add del">
          <ac:chgData name="Jesper Lindström" userId="3bd682f78970f3d1" providerId="LiveId" clId="{0F80377C-4723-4DF6-8994-E8B45499DF56}" dt="2022-10-07T09:05:55.151" v="68" actId="26606"/>
          <ac:picMkLst>
            <pc:docMk/>
            <pc:sldMk cId="2190130686" sldId="259"/>
            <ac:picMk id="35" creationId="{B8A866DF-DE37-42DA-9FDB-F0D875D0C755}"/>
          </ac:picMkLst>
        </pc:picChg>
        <pc:picChg chg="add del">
          <ac:chgData name="Jesper Lindström" userId="3bd682f78970f3d1" providerId="LiveId" clId="{0F80377C-4723-4DF6-8994-E8B45499DF56}" dt="2022-10-07T09:05:55.151" v="68" actId="26606"/>
          <ac:picMkLst>
            <pc:docMk/>
            <pc:sldMk cId="2190130686" sldId="259"/>
            <ac:picMk id="37" creationId="{EB59A018-AA80-47D3-B6EF-EF3F8C03A885}"/>
          </ac:picMkLst>
        </pc:picChg>
        <pc:picChg chg="add del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48" creationId="{26AA7C31-76FD-4B44-A1FF-D13D2515AE57}"/>
          </ac:picMkLst>
        </pc:picChg>
        <pc:picChg chg="add del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50" creationId="{F5CE85F9-F4EE-4E5D-8235-528527A401D8}"/>
          </ac:picMkLst>
        </pc:picChg>
        <pc:picChg chg="add del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59" creationId="{C731F266-5507-4462-8427-0BD0B42C8BDB}"/>
          </ac:picMkLst>
        </pc:picChg>
        <pc:picChg chg="add del">
          <ac:chgData name="Jesper Lindström" userId="3bd682f78970f3d1" providerId="LiveId" clId="{0F80377C-4723-4DF6-8994-E8B45499DF56}" dt="2022-10-07T09:06:07.349" v="70" actId="26606"/>
          <ac:picMkLst>
            <pc:docMk/>
            <pc:sldMk cId="2190130686" sldId="259"/>
            <ac:picMk id="60" creationId="{126A06D6-90F0-42BA-94C0-AC6E66570F2E}"/>
          </ac:picMkLst>
        </pc:picChg>
      </pc:sldChg>
      <pc:sldChg chg="addSp modSp mod">
        <pc:chgData name="Jesper Lindström" userId="3bd682f78970f3d1" providerId="LiveId" clId="{0F80377C-4723-4DF6-8994-E8B45499DF56}" dt="2022-10-07T08:47:45.836" v="15" actId="14100"/>
        <pc:sldMkLst>
          <pc:docMk/>
          <pc:sldMk cId="3922545521" sldId="260"/>
        </pc:sldMkLst>
        <pc:picChg chg="add mod">
          <ac:chgData name="Jesper Lindström" userId="3bd682f78970f3d1" providerId="LiveId" clId="{0F80377C-4723-4DF6-8994-E8B45499DF56}" dt="2022-10-07T08:47:45.836" v="15" actId="14100"/>
          <ac:picMkLst>
            <pc:docMk/>
            <pc:sldMk cId="3922545521" sldId="260"/>
            <ac:picMk id="4" creationId="{0A06D095-C20C-46E0-B746-9E854CA43F23}"/>
          </ac:picMkLst>
        </pc:picChg>
      </pc:sldChg>
      <pc:sldChg chg="modSp mod setBg">
        <pc:chgData name="Jesper Lindström" userId="3bd682f78970f3d1" providerId="LiveId" clId="{0F80377C-4723-4DF6-8994-E8B45499DF56}" dt="2022-10-07T09:09:51.574" v="97"/>
        <pc:sldMkLst>
          <pc:docMk/>
          <pc:sldMk cId="24484529" sldId="261"/>
        </pc:sldMkLst>
        <pc:spChg chg="mod">
          <ac:chgData name="Jesper Lindström" userId="3bd682f78970f3d1" providerId="LiveId" clId="{0F80377C-4723-4DF6-8994-E8B45499DF56}" dt="2022-10-07T08:40:24.097" v="4" actId="1076"/>
          <ac:spMkLst>
            <pc:docMk/>
            <pc:sldMk cId="24484529" sldId="261"/>
            <ac:spMk id="2" creationId="{42731D52-FA82-5480-3C49-04F9B4C308D3}"/>
          </ac:spMkLst>
        </pc:spChg>
        <pc:spChg chg="mod">
          <ac:chgData name="Jesper Lindström" userId="3bd682f78970f3d1" providerId="LiveId" clId="{0F80377C-4723-4DF6-8994-E8B45499DF56}" dt="2022-10-07T08:40:09.268" v="2" actId="1076"/>
          <ac:spMkLst>
            <pc:docMk/>
            <pc:sldMk cId="24484529" sldId="261"/>
            <ac:spMk id="3" creationId="{214CD38F-706F-E0AA-0735-67C030D7CCC2}"/>
          </ac:spMkLst>
        </pc:spChg>
      </pc:sldChg>
      <pc:sldChg chg="addSp delSp modSp add del mod">
        <pc:chgData name="Jesper Lindström" userId="3bd682f78970f3d1" providerId="LiveId" clId="{0F80377C-4723-4DF6-8994-E8B45499DF56}" dt="2022-10-07T09:03:25.747" v="66" actId="478"/>
        <pc:sldMkLst>
          <pc:docMk/>
          <pc:sldMk cId="3385486682" sldId="262"/>
        </pc:sldMkLst>
        <pc:spChg chg="add del mod">
          <ac:chgData name="Jesper Lindström" userId="3bd682f78970f3d1" providerId="LiveId" clId="{0F80377C-4723-4DF6-8994-E8B45499DF56}" dt="2022-10-07T09:03:25.747" v="66" actId="478"/>
          <ac:spMkLst>
            <pc:docMk/>
            <pc:sldMk cId="3385486682" sldId="262"/>
            <ac:spMk id="8" creationId="{2870B867-44D5-A8F7-F3FC-2813F2FED741}"/>
          </ac:spMkLst>
        </pc:spChg>
        <pc:picChg chg="del">
          <ac:chgData name="Jesper Lindström" userId="3bd682f78970f3d1" providerId="LiveId" clId="{0F80377C-4723-4DF6-8994-E8B45499DF56}" dt="2022-10-07T09:02:56.878" v="62" actId="478"/>
          <ac:picMkLst>
            <pc:docMk/>
            <pc:sldMk cId="3385486682" sldId="262"/>
            <ac:picMk id="5" creationId="{F0C8CD9C-4DB8-6E9E-8558-6CCF75EBDEEA}"/>
          </ac:picMkLst>
        </pc:picChg>
        <pc:picChg chg="add mod">
          <ac:chgData name="Jesper Lindström" userId="3bd682f78970f3d1" providerId="LiveId" clId="{0F80377C-4723-4DF6-8994-E8B45499DF56}" dt="2022-10-07T09:03:06.741" v="64" actId="14100"/>
          <ac:picMkLst>
            <pc:docMk/>
            <pc:sldMk cId="3385486682" sldId="262"/>
            <ac:picMk id="6" creationId="{827C73D9-ED12-8595-9467-E5F3DC79F85C}"/>
          </ac:picMkLst>
        </pc:picChg>
        <pc:inkChg chg="add">
          <ac:chgData name="Jesper Lindström" userId="3bd682f78970f3d1" providerId="LiveId" clId="{0F80377C-4723-4DF6-8994-E8B45499DF56}" dt="2022-10-07T09:02:50.453" v="60" actId="9405"/>
          <ac:inkMkLst>
            <pc:docMk/>
            <pc:sldMk cId="3385486682" sldId="262"/>
            <ac:inkMk id="3" creationId="{A1EE840C-DCF5-2AE4-48DB-1422E24B14F8}"/>
          </ac:inkMkLst>
        </pc:inkChg>
      </pc:sldChg>
      <pc:sldChg chg="modSp mod setBg">
        <pc:chgData name="Jesper Lindström" userId="3bd682f78970f3d1" providerId="LiveId" clId="{0F80377C-4723-4DF6-8994-E8B45499DF56}" dt="2022-10-07T09:09:51.574" v="97"/>
        <pc:sldMkLst>
          <pc:docMk/>
          <pc:sldMk cId="3679205164" sldId="263"/>
        </pc:sldMkLst>
        <pc:spChg chg="mod">
          <ac:chgData name="Jesper Lindström" userId="3bd682f78970f3d1" providerId="LiveId" clId="{0F80377C-4723-4DF6-8994-E8B45499DF56}" dt="2022-10-07T08:54:49.838" v="57" actId="20577"/>
          <ac:spMkLst>
            <pc:docMk/>
            <pc:sldMk cId="3679205164" sldId="263"/>
            <ac:spMk id="2" creationId="{60A5CB34-0E12-E14F-AEE2-0253EAFCAE6A}"/>
          </ac:spMkLst>
        </pc:spChg>
      </pc:sldChg>
      <pc:sldChg chg="addSp delSp mod setBg">
        <pc:chgData name="Jesper Lindström" userId="3bd682f78970f3d1" providerId="LiveId" clId="{0F80377C-4723-4DF6-8994-E8B45499DF56}" dt="2022-10-07T09:10:18.363" v="98" actId="26606"/>
        <pc:sldMkLst>
          <pc:docMk/>
          <pc:sldMk cId="2933737619" sldId="264"/>
        </pc:sldMkLst>
        <pc:spChg chg="del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10" creationId="{3FAD17B9-9E6C-4DD1-9728-97B5E5FCCAB2}"/>
          </ac:spMkLst>
        </pc:spChg>
        <pc:spChg chg="del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12" creationId="{D7AC3F90-A588-42FF-B41D-062A8D91B9E5}"/>
          </ac:spMkLst>
        </pc:spChg>
        <pc:spChg chg="del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16" creationId="{E1AADF25-43E9-4DE0-AD82-4F6052319136}"/>
          </ac:spMkLst>
        </pc:spChg>
        <pc:spChg chg="del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18" creationId="{CBC2D515-EF3C-4E4E-8BC1-192B21E92713}"/>
          </ac:spMkLst>
        </pc:spChg>
        <pc:spChg chg="add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23" creationId="{3FAD17B9-9E6C-4DD1-9728-97B5E5FCCAB2}"/>
          </ac:spMkLst>
        </pc:spChg>
        <pc:spChg chg="add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25" creationId="{D7AC3F90-A588-42FF-B41D-062A8D91B9E5}"/>
          </ac:spMkLst>
        </pc:spChg>
        <pc:spChg chg="add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29" creationId="{E1AADF25-43E9-4DE0-AD82-4F6052319136}"/>
          </ac:spMkLst>
        </pc:spChg>
        <pc:spChg chg="add">
          <ac:chgData name="Jesper Lindström" userId="3bd682f78970f3d1" providerId="LiveId" clId="{0F80377C-4723-4DF6-8994-E8B45499DF56}" dt="2022-10-07T09:10:18.363" v="98" actId="26606"/>
          <ac:spMkLst>
            <pc:docMk/>
            <pc:sldMk cId="2933737619" sldId="264"/>
            <ac:spMk id="31" creationId="{CBC2D515-EF3C-4E4E-8BC1-192B21E92713}"/>
          </ac:spMkLst>
        </pc:spChg>
        <pc:picChg chg="del">
          <ac:chgData name="Jesper Lindström" userId="3bd682f78970f3d1" providerId="LiveId" clId="{0F80377C-4723-4DF6-8994-E8B45499DF56}" dt="2022-10-07T09:10:18.363" v="98" actId="26606"/>
          <ac:picMkLst>
            <pc:docMk/>
            <pc:sldMk cId="2933737619" sldId="264"/>
            <ac:picMk id="14" creationId="{015AB904-4FB7-4A0D-B43E-03ACF05E1445}"/>
          </ac:picMkLst>
        </pc:picChg>
        <pc:picChg chg="add">
          <ac:chgData name="Jesper Lindström" userId="3bd682f78970f3d1" providerId="LiveId" clId="{0F80377C-4723-4DF6-8994-E8B45499DF56}" dt="2022-10-07T09:10:18.363" v="98" actId="26606"/>
          <ac:picMkLst>
            <pc:docMk/>
            <pc:sldMk cId="2933737619" sldId="264"/>
            <ac:picMk id="27" creationId="{015AB904-4FB7-4A0D-B43E-03ACF05E1445}"/>
          </ac:picMkLst>
        </pc:picChg>
      </pc:sldChg>
      <pc:sldChg chg="setBg">
        <pc:chgData name="Jesper Lindström" userId="3bd682f78970f3d1" providerId="LiveId" clId="{0F80377C-4723-4DF6-8994-E8B45499DF56}" dt="2022-10-07T09:09:51.574" v="97"/>
        <pc:sldMkLst>
          <pc:docMk/>
          <pc:sldMk cId="3544685494" sldId="265"/>
        </pc:sldMkLst>
      </pc:sldChg>
      <pc:sldChg chg="addSp modSp mod">
        <pc:chgData name="Jesper Lindström" userId="3bd682f78970f3d1" providerId="LiveId" clId="{0F80377C-4723-4DF6-8994-E8B45499DF56}" dt="2022-10-07T10:49:49.629" v="123" actId="1076"/>
        <pc:sldMkLst>
          <pc:docMk/>
          <pc:sldMk cId="4027203024" sldId="267"/>
        </pc:sldMkLst>
        <pc:picChg chg="add mod">
          <ac:chgData name="Jesper Lindström" userId="3bd682f78970f3d1" providerId="LiveId" clId="{0F80377C-4723-4DF6-8994-E8B45499DF56}" dt="2022-10-07T10:49:49.629" v="123" actId="1076"/>
          <ac:picMkLst>
            <pc:docMk/>
            <pc:sldMk cId="4027203024" sldId="267"/>
            <ac:picMk id="3" creationId="{DBF5C42C-0313-42DB-CB12-2F1214987AC1}"/>
          </ac:picMkLst>
        </pc:picChg>
      </pc:sldChg>
      <pc:sldChg chg="addSp delSp modSp new mod setBg delDesignElem">
        <pc:chgData name="Jesper Lindström" userId="3bd682f78970f3d1" providerId="LiveId" clId="{0F80377C-4723-4DF6-8994-E8B45499DF56}" dt="2022-10-07T10:48:40.472" v="122" actId="1076"/>
        <pc:sldMkLst>
          <pc:docMk/>
          <pc:sldMk cId="962433025" sldId="268"/>
        </pc:sldMkLst>
        <pc:spChg chg="add del mod">
          <ac:chgData name="Jesper Lindström" userId="3bd682f78970f3d1" providerId="LiveId" clId="{0F80377C-4723-4DF6-8994-E8B45499DF56}" dt="2022-10-07T09:09:22.100" v="94" actId="478"/>
          <ac:spMkLst>
            <pc:docMk/>
            <pc:sldMk cId="962433025" sldId="268"/>
            <ac:spMk id="2" creationId="{2758AEA7-A3A7-F61C-977A-1B5B3B73A5AC}"/>
          </ac:spMkLst>
        </pc:spChg>
        <pc:spChg chg="add del mod">
          <ac:chgData name="Jesper Lindström" userId="3bd682f78970f3d1" providerId="LiveId" clId="{0F80377C-4723-4DF6-8994-E8B45499DF56}" dt="2022-10-07T09:08:11.923" v="88" actId="22"/>
          <ac:spMkLst>
            <pc:docMk/>
            <pc:sldMk cId="962433025" sldId="268"/>
            <ac:spMk id="3" creationId="{10912799-5747-AE48-3560-6E2144F71451}"/>
          </ac:spMkLst>
        </pc:spChg>
        <pc:spChg chg="add del mod">
          <ac:chgData name="Jesper Lindström" userId="3bd682f78970f3d1" providerId="LiveId" clId="{0F80377C-4723-4DF6-8994-E8B45499DF56}" dt="2022-10-07T09:07:31.180" v="79"/>
          <ac:spMkLst>
            <pc:docMk/>
            <pc:sldMk cId="962433025" sldId="268"/>
            <ac:spMk id="6" creationId="{CCB8E5C3-8165-5589-C716-931D94DF8584}"/>
          </ac:spMkLst>
        </pc:spChg>
        <pc:spChg chg="add del mod">
          <ac:chgData name="Jesper Lindström" userId="3bd682f78970f3d1" providerId="LiveId" clId="{0F80377C-4723-4DF6-8994-E8B45499DF56}" dt="2022-10-07T09:07:31.180" v="79"/>
          <ac:spMkLst>
            <pc:docMk/>
            <pc:sldMk cId="962433025" sldId="268"/>
            <ac:spMk id="7" creationId="{31DCDB6D-2100-F0BF-DD06-9CCF59E5E7E7}"/>
          </ac:spMkLst>
        </pc:spChg>
        <pc:spChg chg="add del">
          <ac:chgData name="Jesper Lindström" userId="3bd682f78970f3d1" providerId="LiveId" clId="{0F80377C-4723-4DF6-8994-E8B45499DF56}" dt="2022-10-07T09:08:10.262" v="86" actId="26606"/>
          <ac:spMkLst>
            <pc:docMk/>
            <pc:sldMk cId="962433025" sldId="268"/>
            <ac:spMk id="14" creationId="{355E0F90-3FFF-4E04-B3C8-3C969A415D9C}"/>
          </ac:spMkLst>
        </pc:spChg>
        <pc:spChg chg="add del">
          <ac:chgData name="Jesper Lindström" userId="3bd682f78970f3d1" providerId="LiveId" clId="{0F80377C-4723-4DF6-8994-E8B45499DF56}" dt="2022-10-07T09:08:10.262" v="86" actId="26606"/>
          <ac:spMkLst>
            <pc:docMk/>
            <pc:sldMk cId="962433025" sldId="268"/>
            <ac:spMk id="16" creationId="{EC63A4EF-A033-4ED0-9EB6-6E1A8D264FE7}"/>
          </ac:spMkLst>
        </pc:spChg>
        <pc:spChg chg="add del">
          <ac:chgData name="Jesper Lindström" userId="3bd682f78970f3d1" providerId="LiveId" clId="{0F80377C-4723-4DF6-8994-E8B45499DF56}" dt="2022-10-07T09:08:10.262" v="86" actId="26606"/>
          <ac:spMkLst>
            <pc:docMk/>
            <pc:sldMk cId="962433025" sldId="268"/>
            <ac:spMk id="18" creationId="{964965EE-80F2-417F-9652-5BFF14DA7CDD}"/>
          </ac:spMkLst>
        </pc:spChg>
        <pc:spChg chg="add del">
          <ac:chgData name="Jesper Lindström" userId="3bd682f78970f3d1" providerId="LiveId" clId="{0F80377C-4723-4DF6-8994-E8B45499DF56}" dt="2022-10-07T09:08:10.262" v="86" actId="26606"/>
          <ac:spMkLst>
            <pc:docMk/>
            <pc:sldMk cId="962433025" sldId="268"/>
            <ac:spMk id="20" creationId="{AA3C9611-CFD7-4C23-A8F2-00E7865A5D02}"/>
          </ac:spMkLst>
        </pc:spChg>
        <pc:picChg chg="add del mod ord">
          <ac:chgData name="Jesper Lindström" userId="3bd682f78970f3d1" providerId="LiveId" clId="{0F80377C-4723-4DF6-8994-E8B45499DF56}" dt="2022-10-07T09:08:10.568" v="87" actId="22"/>
          <ac:picMkLst>
            <pc:docMk/>
            <pc:sldMk cId="962433025" sldId="268"/>
            <ac:picMk id="5" creationId="{FE97EE06-E16F-53DD-13EE-8E73593EE212}"/>
          </ac:picMkLst>
        </pc:picChg>
        <pc:picChg chg="add mod ord">
          <ac:chgData name="Jesper Lindström" userId="3bd682f78970f3d1" providerId="LiveId" clId="{0F80377C-4723-4DF6-8994-E8B45499DF56}" dt="2022-10-07T10:48:40.472" v="122" actId="1076"/>
          <ac:picMkLst>
            <pc:docMk/>
            <pc:sldMk cId="962433025" sldId="268"/>
            <ac:picMk id="9" creationId="{A06AC809-0AFB-615F-9F73-16424AC5D44F}"/>
          </ac:picMkLst>
        </pc:picChg>
        <pc:picChg chg="add del">
          <ac:chgData name="Jesper Lindström" userId="3bd682f78970f3d1" providerId="LiveId" clId="{0F80377C-4723-4DF6-8994-E8B45499DF56}" dt="2022-10-07T09:08:10.262" v="86" actId="26606"/>
          <ac:picMkLst>
            <pc:docMk/>
            <pc:sldMk cId="962433025" sldId="268"/>
            <ac:picMk id="10" creationId="{722F0272-3878-4604-AA91-01CA8F08DEF5}"/>
          </ac:picMkLst>
        </pc:picChg>
        <pc:picChg chg="add del">
          <ac:chgData name="Jesper Lindström" userId="3bd682f78970f3d1" providerId="LiveId" clId="{0F80377C-4723-4DF6-8994-E8B45499DF56}" dt="2022-10-07T09:08:10.262" v="86" actId="26606"/>
          <ac:picMkLst>
            <pc:docMk/>
            <pc:sldMk cId="962433025" sldId="268"/>
            <ac:picMk id="12" creationId="{1F60EAEC-22E3-4448-8F0A-9ADAA793A95E}"/>
          </ac:picMkLst>
        </pc:picChg>
      </pc:sldChg>
      <pc:sldChg chg="modSp new del mod">
        <pc:chgData name="Jesper Lindström" userId="3bd682f78970f3d1" providerId="LiveId" clId="{0F80377C-4723-4DF6-8994-E8B45499DF56}" dt="2022-10-07T09:11:31.724" v="113" actId="47"/>
        <pc:sldMkLst>
          <pc:docMk/>
          <pc:sldMk cId="1677783819" sldId="269"/>
        </pc:sldMkLst>
        <pc:spChg chg="mod">
          <ac:chgData name="Jesper Lindström" userId="3bd682f78970f3d1" providerId="LiveId" clId="{0F80377C-4723-4DF6-8994-E8B45499DF56}" dt="2022-10-07T09:10:54.597" v="112" actId="20577"/>
          <ac:spMkLst>
            <pc:docMk/>
            <pc:sldMk cId="1677783819" sldId="269"/>
            <ac:spMk id="2" creationId="{CE26B620-478A-4350-649A-CF78AE80F909}"/>
          </ac:spMkLst>
        </pc:spChg>
        <pc:spChg chg="mod">
          <ac:chgData name="Jesper Lindström" userId="3bd682f78970f3d1" providerId="LiveId" clId="{0F80377C-4723-4DF6-8994-E8B45499DF56}" dt="2022-10-07T09:10:36.546" v="108" actId="5793"/>
          <ac:spMkLst>
            <pc:docMk/>
            <pc:sldMk cId="1677783819" sldId="269"/>
            <ac:spMk id="3" creationId="{949A84ED-3EBA-BA4D-9751-AEAF7674FFE2}"/>
          </ac:spMkLst>
        </pc:spChg>
      </pc:sldChg>
      <pc:sldMasterChg chg="delSldLayout">
        <pc:chgData name="Jesper Lindström" userId="3bd682f78970f3d1" providerId="LiveId" clId="{0F80377C-4723-4DF6-8994-E8B45499DF56}" dt="2022-10-07T08:39:16.978" v="0" actId="2696"/>
        <pc:sldMasterMkLst>
          <pc:docMk/>
          <pc:sldMasterMk cId="2710190090" sldId="2147483686"/>
        </pc:sldMasterMkLst>
        <pc:sldLayoutChg chg="del">
          <pc:chgData name="Jesper Lindström" userId="3bd682f78970f3d1" providerId="LiveId" clId="{0F80377C-4723-4DF6-8994-E8B45499DF56}" dt="2022-10-07T08:39:16.978" v="0" actId="2696"/>
          <pc:sldLayoutMkLst>
            <pc:docMk/>
            <pc:sldMasterMk cId="2710190090" sldId="2147483686"/>
            <pc:sldLayoutMk cId="4252090891" sldId="21474836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7BCF9-DDF7-4935-B189-764F71696F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888A64-7304-4212-A493-6BEE80087116}">
      <dgm:prSet/>
      <dgm:spPr/>
      <dgm:t>
        <a:bodyPr/>
        <a:lstStyle/>
        <a:p>
          <a:r>
            <a:rPr lang="en-US"/>
            <a:t>Bootstrap cards för att skapa responsiva fönster för bild och text.</a:t>
          </a:r>
        </a:p>
      </dgm:t>
    </dgm:pt>
    <dgm:pt modelId="{E20CF207-8541-4517-9929-31CDE6591070}" type="parTrans" cxnId="{05F0AA51-8111-485D-8D6D-3EE8BE3C38C9}">
      <dgm:prSet/>
      <dgm:spPr/>
      <dgm:t>
        <a:bodyPr/>
        <a:lstStyle/>
        <a:p>
          <a:endParaRPr lang="en-US"/>
        </a:p>
      </dgm:t>
    </dgm:pt>
    <dgm:pt modelId="{B3F9A960-03FF-4F7A-8153-EFC135E6EC41}" type="sibTrans" cxnId="{05F0AA51-8111-485D-8D6D-3EE8BE3C38C9}">
      <dgm:prSet/>
      <dgm:spPr/>
      <dgm:t>
        <a:bodyPr/>
        <a:lstStyle/>
        <a:p>
          <a:endParaRPr lang="en-US"/>
        </a:p>
      </dgm:t>
    </dgm:pt>
    <dgm:pt modelId="{BD9519F9-CD22-4FCE-923A-BF58958F247F}">
      <dgm:prSet/>
      <dgm:spPr/>
      <dgm:t>
        <a:bodyPr/>
        <a:lstStyle/>
        <a:p>
          <a:r>
            <a:rPr lang="en-US"/>
            <a:t>Fontawesome’s ikonset tillsammans med forms för att skapa en snygg footer.</a:t>
          </a:r>
        </a:p>
      </dgm:t>
    </dgm:pt>
    <dgm:pt modelId="{EC435254-414E-47D9-A1EA-9DFA14317F13}" type="parTrans" cxnId="{5448A818-00A2-49F1-82AA-2FD6E82C07D8}">
      <dgm:prSet/>
      <dgm:spPr/>
      <dgm:t>
        <a:bodyPr/>
        <a:lstStyle/>
        <a:p>
          <a:endParaRPr lang="en-US"/>
        </a:p>
      </dgm:t>
    </dgm:pt>
    <dgm:pt modelId="{EFF05427-D616-43C6-B929-DF9D5823C0C1}" type="sibTrans" cxnId="{5448A818-00A2-49F1-82AA-2FD6E82C07D8}">
      <dgm:prSet/>
      <dgm:spPr/>
      <dgm:t>
        <a:bodyPr/>
        <a:lstStyle/>
        <a:p>
          <a:endParaRPr lang="en-US"/>
        </a:p>
      </dgm:t>
    </dgm:pt>
    <dgm:pt modelId="{54CC3B8D-D282-4110-9350-DC24A7E5E519}">
      <dgm:prSet/>
      <dgm:spPr/>
      <dgm:t>
        <a:bodyPr/>
        <a:lstStyle/>
        <a:p>
          <a:r>
            <a:rPr lang="en-US"/>
            <a:t>Media-queries för att fälla bort delar av menyn i headern.</a:t>
          </a:r>
        </a:p>
      </dgm:t>
    </dgm:pt>
    <dgm:pt modelId="{A585274E-D34C-4002-93A2-1E2F384562B1}" type="parTrans" cxnId="{DE0CC0F8-5ACB-43B9-8730-E6EF7E048771}">
      <dgm:prSet/>
      <dgm:spPr/>
      <dgm:t>
        <a:bodyPr/>
        <a:lstStyle/>
        <a:p>
          <a:endParaRPr lang="en-US"/>
        </a:p>
      </dgm:t>
    </dgm:pt>
    <dgm:pt modelId="{748BC3CB-1238-46A3-A4DF-5B25F0EA734C}" type="sibTrans" cxnId="{DE0CC0F8-5ACB-43B9-8730-E6EF7E048771}">
      <dgm:prSet/>
      <dgm:spPr/>
      <dgm:t>
        <a:bodyPr/>
        <a:lstStyle/>
        <a:p>
          <a:endParaRPr lang="en-US"/>
        </a:p>
      </dgm:t>
    </dgm:pt>
    <dgm:pt modelId="{B1CA0464-85DB-4272-BE2D-0143EB153742}" type="pres">
      <dgm:prSet presAssocID="{E247BCF9-DDF7-4935-B189-764F71696F2E}" presName="linear" presStyleCnt="0">
        <dgm:presLayoutVars>
          <dgm:animLvl val="lvl"/>
          <dgm:resizeHandles val="exact"/>
        </dgm:presLayoutVars>
      </dgm:prSet>
      <dgm:spPr/>
    </dgm:pt>
    <dgm:pt modelId="{6BEF73A7-8421-44D0-BA3A-561E45E894BB}" type="pres">
      <dgm:prSet presAssocID="{D2888A64-7304-4212-A493-6BEE800871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BB20FD2-DA46-4B5F-9E75-70AE1F932B93}" type="pres">
      <dgm:prSet presAssocID="{B3F9A960-03FF-4F7A-8153-EFC135E6EC41}" presName="spacer" presStyleCnt="0"/>
      <dgm:spPr/>
    </dgm:pt>
    <dgm:pt modelId="{AC1B490F-7D50-4D59-99A0-134E9BCD22C0}" type="pres">
      <dgm:prSet presAssocID="{BD9519F9-CD22-4FCE-923A-BF58958F24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075090-DD36-497F-B4A9-3066CAFD2070}" type="pres">
      <dgm:prSet presAssocID="{EFF05427-D616-43C6-B929-DF9D5823C0C1}" presName="spacer" presStyleCnt="0"/>
      <dgm:spPr/>
    </dgm:pt>
    <dgm:pt modelId="{315E2371-93D4-4103-BB14-06CB80ED7361}" type="pres">
      <dgm:prSet presAssocID="{54CC3B8D-D282-4110-9350-DC24A7E5E51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448A818-00A2-49F1-82AA-2FD6E82C07D8}" srcId="{E247BCF9-DDF7-4935-B189-764F71696F2E}" destId="{BD9519F9-CD22-4FCE-923A-BF58958F247F}" srcOrd="1" destOrd="0" parTransId="{EC435254-414E-47D9-A1EA-9DFA14317F13}" sibTransId="{EFF05427-D616-43C6-B929-DF9D5823C0C1}"/>
    <dgm:cxn modelId="{8E161626-0C1D-4F48-AC80-76F29EE866B4}" type="presOf" srcId="{D2888A64-7304-4212-A493-6BEE80087116}" destId="{6BEF73A7-8421-44D0-BA3A-561E45E894BB}" srcOrd="0" destOrd="0" presId="urn:microsoft.com/office/officeart/2005/8/layout/vList2"/>
    <dgm:cxn modelId="{C4FC1132-4EA3-4DFE-9C69-E161372751DB}" type="presOf" srcId="{54CC3B8D-D282-4110-9350-DC24A7E5E519}" destId="{315E2371-93D4-4103-BB14-06CB80ED7361}" srcOrd="0" destOrd="0" presId="urn:microsoft.com/office/officeart/2005/8/layout/vList2"/>
    <dgm:cxn modelId="{05F0AA51-8111-485D-8D6D-3EE8BE3C38C9}" srcId="{E247BCF9-DDF7-4935-B189-764F71696F2E}" destId="{D2888A64-7304-4212-A493-6BEE80087116}" srcOrd="0" destOrd="0" parTransId="{E20CF207-8541-4517-9929-31CDE6591070}" sibTransId="{B3F9A960-03FF-4F7A-8153-EFC135E6EC41}"/>
    <dgm:cxn modelId="{59615197-9A64-4D14-AF22-E2E67E4154C4}" type="presOf" srcId="{E247BCF9-DDF7-4935-B189-764F71696F2E}" destId="{B1CA0464-85DB-4272-BE2D-0143EB153742}" srcOrd="0" destOrd="0" presId="urn:microsoft.com/office/officeart/2005/8/layout/vList2"/>
    <dgm:cxn modelId="{8B224FD1-574A-40B3-BF2E-E297DD9988C9}" type="presOf" srcId="{BD9519F9-CD22-4FCE-923A-BF58958F247F}" destId="{AC1B490F-7D50-4D59-99A0-134E9BCD22C0}" srcOrd="0" destOrd="0" presId="urn:microsoft.com/office/officeart/2005/8/layout/vList2"/>
    <dgm:cxn modelId="{DE0CC0F8-5ACB-43B9-8730-E6EF7E048771}" srcId="{E247BCF9-DDF7-4935-B189-764F71696F2E}" destId="{54CC3B8D-D282-4110-9350-DC24A7E5E519}" srcOrd="2" destOrd="0" parTransId="{A585274E-D34C-4002-93A2-1E2F384562B1}" sibTransId="{748BC3CB-1238-46A3-A4DF-5B25F0EA734C}"/>
    <dgm:cxn modelId="{138C8C40-0209-47CE-9720-4D620DE19850}" type="presParOf" srcId="{B1CA0464-85DB-4272-BE2D-0143EB153742}" destId="{6BEF73A7-8421-44D0-BA3A-561E45E894BB}" srcOrd="0" destOrd="0" presId="urn:microsoft.com/office/officeart/2005/8/layout/vList2"/>
    <dgm:cxn modelId="{888FA68D-0628-4208-927F-B12D4EFEC12B}" type="presParOf" srcId="{B1CA0464-85DB-4272-BE2D-0143EB153742}" destId="{BBB20FD2-DA46-4B5F-9E75-70AE1F932B93}" srcOrd="1" destOrd="0" presId="urn:microsoft.com/office/officeart/2005/8/layout/vList2"/>
    <dgm:cxn modelId="{4D48CD70-E06C-4F01-A9CA-C7ED37345C66}" type="presParOf" srcId="{B1CA0464-85DB-4272-BE2D-0143EB153742}" destId="{AC1B490F-7D50-4D59-99A0-134E9BCD22C0}" srcOrd="2" destOrd="0" presId="urn:microsoft.com/office/officeart/2005/8/layout/vList2"/>
    <dgm:cxn modelId="{45654DC1-59BA-40A3-B54A-1BA930793B65}" type="presParOf" srcId="{B1CA0464-85DB-4272-BE2D-0143EB153742}" destId="{CE075090-DD36-497F-B4A9-3066CAFD2070}" srcOrd="3" destOrd="0" presId="urn:microsoft.com/office/officeart/2005/8/layout/vList2"/>
    <dgm:cxn modelId="{875C33D0-2E55-4D33-9BB6-9B4A593A6F86}" type="presParOf" srcId="{B1CA0464-85DB-4272-BE2D-0143EB153742}" destId="{315E2371-93D4-4103-BB14-06CB80ED736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73A7-8421-44D0-BA3A-561E45E894BB}">
      <dsp:nvSpPr>
        <dsp:cNvPr id="0" name=""/>
        <dsp:cNvSpPr/>
      </dsp:nvSpPr>
      <dsp:spPr>
        <a:xfrm>
          <a:off x="0" y="244423"/>
          <a:ext cx="5295778" cy="168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Bootstrap cards för att skapa responsiva fönster för bild och text.</a:t>
          </a:r>
        </a:p>
      </dsp:txBody>
      <dsp:txXfrm>
        <a:off x="82245" y="326668"/>
        <a:ext cx="5131288" cy="1520310"/>
      </dsp:txXfrm>
    </dsp:sp>
    <dsp:sp modelId="{AC1B490F-7D50-4D59-99A0-134E9BCD22C0}">
      <dsp:nvSpPr>
        <dsp:cNvPr id="0" name=""/>
        <dsp:cNvSpPr/>
      </dsp:nvSpPr>
      <dsp:spPr>
        <a:xfrm>
          <a:off x="0" y="2021384"/>
          <a:ext cx="5295778" cy="1684800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Fontawesome’s ikonset tillsammans med forms för att skapa en snygg footer.</a:t>
          </a:r>
        </a:p>
      </dsp:txBody>
      <dsp:txXfrm>
        <a:off x="82245" y="2103629"/>
        <a:ext cx="5131288" cy="1520310"/>
      </dsp:txXfrm>
    </dsp:sp>
    <dsp:sp modelId="{315E2371-93D4-4103-BB14-06CB80ED7361}">
      <dsp:nvSpPr>
        <dsp:cNvPr id="0" name=""/>
        <dsp:cNvSpPr/>
      </dsp:nvSpPr>
      <dsp:spPr>
        <a:xfrm>
          <a:off x="0" y="3798344"/>
          <a:ext cx="5295778" cy="16848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Media-queries för att fälla bort delar av menyn i headern.</a:t>
          </a:r>
        </a:p>
      </dsp:txBody>
      <dsp:txXfrm>
        <a:off x="82245" y="3880589"/>
        <a:ext cx="5131288" cy="1520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09:02:50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62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9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7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8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37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2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1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0190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4" r:id="rId7"/>
    <p:sldLayoutId id="2147483695" r:id="rId8"/>
    <p:sldLayoutId id="2147483696" r:id="rId9"/>
    <p:sldLayoutId id="2147483697" r:id="rId10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ärgade pennor i en blyertspenna som är ovanpå ett trä bord">
            <a:extLst>
              <a:ext uri="{FF2B5EF4-FFF2-40B4-BE49-F238E27FC236}">
                <a16:creationId xmlns:a16="http://schemas.microsoft.com/office/drawing/2014/main" id="{4BFCFF61-9204-B20B-1ED9-2102D8C78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8314" y="9331"/>
            <a:ext cx="12191979" cy="685800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7B652A9-317F-6CB1-C1B3-7BF6B01AB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101"/>
            <a:ext cx="6470374" cy="2247899"/>
          </a:xfrm>
        </p:spPr>
        <p:txBody>
          <a:bodyPr anchor="t">
            <a:normAutofit fontScale="90000"/>
          </a:bodyPr>
          <a:lstStyle/>
          <a:p>
            <a:r>
              <a:rPr lang="sv-SE">
                <a:solidFill>
                  <a:srgbClr val="FFFFFF"/>
                </a:solidFill>
              </a:rPr>
              <a:t>Norrfällsvikens</a:t>
            </a:r>
            <a:br>
              <a:rPr lang="sv-SE">
                <a:solidFill>
                  <a:srgbClr val="FFFFFF"/>
                </a:solidFill>
              </a:rPr>
            </a:br>
            <a:r>
              <a:rPr lang="sv-SE">
                <a:solidFill>
                  <a:srgbClr val="FFFFFF"/>
                </a:solidFill>
              </a:rPr>
              <a:t>camping </a:t>
            </a:r>
            <a:br>
              <a:rPr lang="sv-SE">
                <a:solidFill>
                  <a:srgbClr val="FFFFFF"/>
                </a:solidFill>
              </a:rPr>
            </a:br>
            <a:r>
              <a:rPr lang="sv-SE">
                <a:solidFill>
                  <a:srgbClr val="FFFFFF"/>
                </a:solidFill>
              </a:rPr>
              <a:t>version 2.0!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2F62C48-FEAF-3579-891B-AAB54898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093232"/>
            <a:ext cx="2858548" cy="1728728"/>
          </a:xfrm>
        </p:spPr>
        <p:txBody>
          <a:bodyPr anchor="b"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Jesper &amp; Johan	</a:t>
            </a:r>
          </a:p>
        </p:txBody>
      </p:sp>
    </p:spTree>
    <p:extLst>
      <p:ext uri="{BB962C8B-B14F-4D97-AF65-F5344CB8AC3E}">
        <p14:creationId xmlns:p14="http://schemas.microsoft.com/office/powerpoint/2010/main" val="347148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lika färg frågetecken">
            <a:extLst>
              <a:ext uri="{FF2B5EF4-FFF2-40B4-BE49-F238E27FC236}">
                <a16:creationId xmlns:a16="http://schemas.microsoft.com/office/drawing/2014/main" id="{A36ACBF1-9922-9A3B-6AA9-317E97652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5DFFC0F3-8EC2-3F02-DF2E-91975E46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sv-SE"/>
              <a:t>Utmaningar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890F541-0CF8-AFEE-71B5-AB3927836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sv-SE" err="1"/>
              <a:t>Responsivitet</a:t>
            </a:r>
            <a:r>
              <a:rPr lang="sv-SE"/>
              <a:t>..</a:t>
            </a:r>
          </a:p>
          <a:p>
            <a:r>
              <a:rPr lang="sv-SE"/>
              <a:t>Planering och struktur. Att skapa något från scratch utan en tydlig bild av slutprodukten. Vad vill vi göra? Vad KAN vi göra? Många skrotade idéer. Inte veta om sina begränsningar. </a:t>
            </a:r>
          </a:p>
          <a:p>
            <a:r>
              <a:rPr lang="sv-SE"/>
              <a:t>Copy-</a:t>
            </a:r>
            <a:r>
              <a:rPr lang="sv-SE" err="1"/>
              <a:t>pasteförbannelsen</a:t>
            </a:r>
            <a:r>
              <a:rPr lang="sv-SE"/>
              <a:t>. Att förstå vad vi kopierat. </a:t>
            </a:r>
          </a:p>
          <a:p>
            <a:r>
              <a:rPr lang="sv-SE"/>
              <a:t>Inte fastna på småsaker.</a:t>
            </a:r>
          </a:p>
          <a:p>
            <a:r>
              <a:rPr lang="sv-SE"/>
              <a:t>Liveshare.. </a:t>
            </a:r>
          </a:p>
          <a:p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373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093428-070A-B96B-2921-84EC8BCD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36" y="1290415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/>
              <a:t>Vad gick bra?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456557-8BBD-E88D-AB62-73CF8F665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/>
              <a:t>Sammanfoga arbetet. Vi skapade en bra ”skelett-struktur” och la in samtliga delar allt eftersom.</a:t>
            </a:r>
          </a:p>
          <a:p>
            <a:r>
              <a:rPr lang="sv-SE" sz="2000"/>
              <a:t>Vissa saker fungerade på första försöket. Det var en överraskning!</a:t>
            </a:r>
          </a:p>
          <a:p>
            <a:r>
              <a:rPr lang="sv-SE" sz="2000"/>
              <a:t>Samarbetet överlag. Värdefullt att vara två! </a:t>
            </a:r>
          </a:p>
          <a:p>
            <a:endParaRPr lang="sv-SE" sz="2000"/>
          </a:p>
        </p:txBody>
      </p:sp>
      <p:pic>
        <p:nvPicPr>
          <p:cNvPr id="17" name="Picture 10" descr="Hand med röda strängar">
            <a:extLst>
              <a:ext uri="{FF2B5EF4-FFF2-40B4-BE49-F238E27FC236}">
                <a16:creationId xmlns:a16="http://schemas.microsoft.com/office/drawing/2014/main" id="{872740C6-C930-23B6-8E41-D25497870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3" r="2544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468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0A5CB34-0E12-E14F-AEE2-0253EAFC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4102801" cy="1911201"/>
          </a:xfrm>
        </p:spPr>
        <p:txBody>
          <a:bodyPr>
            <a:normAutofit fontScale="90000"/>
          </a:bodyPr>
          <a:lstStyle/>
          <a:p>
            <a:pPr algn="l"/>
            <a:r>
              <a:rPr lang="sv-SE" dirty="0"/>
              <a:t>Vår kod!</a:t>
            </a:r>
            <a:br>
              <a:rPr lang="sv-SE" dirty="0"/>
            </a:br>
            <a:br>
              <a:rPr lang="sv-SE" dirty="0"/>
            </a:br>
            <a:r>
              <a:rPr lang="sv-SE" dirty="0"/>
              <a:t>34xdiv!</a:t>
            </a:r>
            <a:br>
              <a:rPr lang="sv-SE" dirty="0"/>
            </a:br>
            <a:br>
              <a:rPr lang="sv-SE" dirty="0"/>
            </a:br>
            <a:r>
              <a:rPr lang="sv-SE" dirty="0"/>
              <a:t>&lt;div&gt;WOW&lt;/div&gt;</a:t>
            </a:r>
          </a:p>
        </p:txBody>
      </p:sp>
      <p:graphicFrame>
        <p:nvGraphicFramePr>
          <p:cNvPr id="26" name="Platshållare för innehåll 2">
            <a:extLst>
              <a:ext uri="{FF2B5EF4-FFF2-40B4-BE49-F238E27FC236}">
                <a16:creationId xmlns:a16="http://schemas.microsoft.com/office/drawing/2014/main" id="{5B415D21-37BA-4E6E-D401-607B48FC7D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885431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920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1B57E1-9DA4-BCF0-1CFF-EC7A2544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Massa kod</a:t>
            </a:r>
          </a:p>
        </p:txBody>
      </p:sp>
      <p:pic>
        <p:nvPicPr>
          <p:cNvPr id="13" name="Platshållare för innehåll 12">
            <a:extLst>
              <a:ext uri="{FF2B5EF4-FFF2-40B4-BE49-F238E27FC236}">
                <a16:creationId xmlns:a16="http://schemas.microsoft.com/office/drawing/2014/main" id="{20A43626-F56C-190B-1B5D-0D7F759CA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749" y="1690688"/>
            <a:ext cx="2016963" cy="4351338"/>
          </a:xfr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4C945D6-B8E3-B42D-FB3C-025EACB0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3" y="1690688"/>
            <a:ext cx="3010320" cy="3124636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A84FCD45-8763-0BD4-3663-0C063345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712" y="1690688"/>
            <a:ext cx="2178587" cy="5167312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9AB24003-936B-7628-AE65-C720C8787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299" y="0"/>
            <a:ext cx="4389701" cy="6858000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C497186E-F893-5146-06C2-DD82466B1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610" y="4815324"/>
            <a:ext cx="1460214" cy="20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9A8ADF-7296-A911-E477-DDC83D07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3943" y="394314"/>
            <a:ext cx="9905999" cy="1360898"/>
          </a:xfrm>
        </p:spPr>
        <p:txBody>
          <a:bodyPr/>
          <a:lstStyle/>
          <a:p>
            <a:r>
              <a:rPr lang="sv-SE"/>
              <a:t>Norrfallsvikenscamping.com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FAE9395-067A-DC41-A0F6-8214F85BC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90335"/>
            <a:ext cx="11376962" cy="5323651"/>
          </a:xfrm>
        </p:spPr>
      </p:pic>
    </p:spTree>
    <p:extLst>
      <p:ext uri="{BB962C8B-B14F-4D97-AF65-F5344CB8AC3E}">
        <p14:creationId xmlns:p14="http://schemas.microsoft.com/office/powerpoint/2010/main" val="280460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79A8ADF-7296-A911-E477-DDC83D07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15" y="79682"/>
            <a:ext cx="9905999" cy="1360898"/>
          </a:xfrm>
        </p:spPr>
        <p:txBody>
          <a:bodyPr/>
          <a:lstStyle/>
          <a:p>
            <a:r>
              <a:rPr lang="sv-SE"/>
              <a:t>Norrfallsvikenscamping.com</a:t>
            </a:r>
          </a:p>
        </p:txBody>
      </p:sp>
      <p:pic>
        <p:nvPicPr>
          <p:cNvPr id="12" name="Platshållare för innehåll 11">
            <a:extLst>
              <a:ext uri="{FF2B5EF4-FFF2-40B4-BE49-F238E27FC236}">
                <a16:creationId xmlns:a16="http://schemas.microsoft.com/office/drawing/2014/main" id="{F60EEA28-0CC4-0FBD-2603-D78BBDD9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" y="982270"/>
            <a:ext cx="6121975" cy="3443611"/>
          </a:xfr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049F72F0-B428-3CC5-135F-C1C98F6F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38" y="3656576"/>
            <a:ext cx="5690118" cy="32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3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731D52-FA82-5480-3C49-04F9B4C3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703" y="1036173"/>
            <a:ext cx="2844998" cy="792627"/>
          </a:xfrm>
        </p:spPr>
        <p:txBody>
          <a:bodyPr anchor="b">
            <a:normAutofit/>
          </a:bodyPr>
          <a:lstStyle/>
          <a:p>
            <a:r>
              <a:rPr lang="sv-SE" dirty="0"/>
              <a:t>Version 2.0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14CD38F-706F-E0AA-0735-67C030D7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077" y="1828800"/>
            <a:ext cx="626151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/>
              <a:t>Vad har vi gjort?</a:t>
            </a:r>
          </a:p>
          <a:p>
            <a:pPr marL="0" indent="0">
              <a:buNone/>
            </a:pPr>
            <a:r>
              <a:rPr lang="sv-SE" dirty="0"/>
              <a:t> </a:t>
            </a:r>
            <a:r>
              <a:rPr lang="sv-SE" sz="2000" dirty="0"/>
              <a:t>- Ett försök att modernisera sidan och använda bilder för att framhäva </a:t>
            </a:r>
            <a:r>
              <a:rPr lang="sv-SE" dirty="0"/>
              <a:t>campingen</a:t>
            </a:r>
            <a:r>
              <a:rPr lang="sv-SE" sz="2000" dirty="0"/>
              <a:t>.</a:t>
            </a:r>
            <a:endParaRPr lang="sv-SE" sz="2000" dirty="0">
              <a:cs typeface="Arial"/>
            </a:endParaRPr>
          </a:p>
          <a:p>
            <a:pPr marL="0" indent="0">
              <a:buNone/>
            </a:pPr>
            <a:r>
              <a:rPr lang="sv-SE" dirty="0"/>
              <a:t> </a:t>
            </a:r>
            <a:r>
              <a:rPr lang="sv-SE" sz="2000" dirty="0"/>
              <a:t>- Ändrat utseende, färg och ungefär allt.</a:t>
            </a:r>
            <a:endParaRPr lang="sv-SE" sz="2000" dirty="0">
              <a:cs typeface="Arial"/>
            </a:endParaRPr>
          </a:p>
          <a:p>
            <a:pPr marL="0" indent="0">
              <a:buNone/>
            </a:pPr>
            <a:r>
              <a:rPr lang="sv-SE" dirty="0"/>
              <a:t> </a:t>
            </a:r>
            <a:r>
              <a:rPr lang="sv-SE" sz="2000" dirty="0"/>
              <a:t>- Tagit bort den relativt värdelösa </a:t>
            </a:r>
            <a:r>
              <a:rPr lang="sv-SE" sz="2000" dirty="0" err="1"/>
              <a:t>footern</a:t>
            </a:r>
            <a:r>
              <a:rPr lang="sv-SE" sz="2000" dirty="0"/>
              <a:t> som innehöll lågupplösta ikoner som både var svåra och läsa och inte gick att klicka på.</a:t>
            </a:r>
            <a:endParaRPr lang="sv-SE" sz="2000" dirty="0">
              <a:cs typeface="Arial"/>
            </a:endParaRPr>
          </a:p>
        </p:txBody>
      </p:sp>
      <p:pic>
        <p:nvPicPr>
          <p:cNvPr id="5" name="Picture 4" descr="Måla på paletten">
            <a:extLst>
              <a:ext uri="{FF2B5EF4-FFF2-40B4-BE49-F238E27FC236}">
                <a16:creationId xmlns:a16="http://schemas.microsoft.com/office/drawing/2014/main" id="{0C43BDAC-1799-F428-CC1D-44235C365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0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29B8320-BBF7-9D79-0ECC-BD078416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17" y="5949251"/>
            <a:ext cx="10123366" cy="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59CCC2-0364-8C64-FE45-452442E6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97D436FE-A378-32BA-EED9-1D59DFF42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5867BE35-E35E-2C1C-5041-F21158B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37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7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53C5A9-4A73-EBAC-8BA1-E6ACBF84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5FC42086-4EF9-4C47-F67E-994101C3D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0A06D095-C20C-46E0-B746-9E854CA4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5273" y="0"/>
            <a:ext cx="13758273" cy="69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56A40A-CC80-F64E-38A1-2F15F637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Pennanteckning 2">
                <a:extLst>
                  <a:ext uri="{FF2B5EF4-FFF2-40B4-BE49-F238E27FC236}">
                    <a16:creationId xmlns:a16="http://schemas.microsoft.com/office/drawing/2014/main" id="{A1EE840C-DCF5-2AE4-48DB-1422E24B14F8}"/>
                  </a:ext>
                </a:extLst>
              </p14:cNvPr>
              <p14:cNvContentPartPr/>
              <p14:nvPr/>
            </p14:nvContentPartPr>
            <p14:xfrm>
              <a:off x="3993421" y="3877551"/>
              <a:ext cx="360" cy="360"/>
            </p14:xfrm>
          </p:contentPart>
        </mc:Choice>
        <mc:Fallback xmlns="">
          <p:pic>
            <p:nvPicPr>
              <p:cNvPr id="3" name="Pennanteckning 2">
                <a:extLst>
                  <a:ext uri="{FF2B5EF4-FFF2-40B4-BE49-F238E27FC236}">
                    <a16:creationId xmlns:a16="http://schemas.microsoft.com/office/drawing/2014/main" id="{A1EE840C-DCF5-2AE4-48DB-1422E24B14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4421" y="38685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Bildobjekt 5">
            <a:extLst>
              <a:ext uri="{FF2B5EF4-FFF2-40B4-BE49-F238E27FC236}">
                <a16:creationId xmlns:a16="http://schemas.microsoft.com/office/drawing/2014/main" id="{827C73D9-ED12-8595-9467-E5F3DC79F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9095" y="0"/>
            <a:ext cx="13441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8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innehåll 8">
            <a:extLst>
              <a:ext uri="{FF2B5EF4-FFF2-40B4-BE49-F238E27FC236}">
                <a16:creationId xmlns:a16="http://schemas.microsoft.com/office/drawing/2014/main" id="{A06AC809-0AFB-615F-9F73-16424AC5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107"/>
            <a:ext cx="12221603" cy="5712105"/>
          </a:xfrm>
        </p:spPr>
      </p:pic>
    </p:spTree>
    <p:extLst>
      <p:ext uri="{BB962C8B-B14F-4D97-AF65-F5344CB8AC3E}">
        <p14:creationId xmlns:p14="http://schemas.microsoft.com/office/powerpoint/2010/main" val="96243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AAC44B30-1B0B-7BDF-262E-59A70AC190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1505" y="998762"/>
            <a:ext cx="2373923" cy="5051181"/>
          </a:xfrm>
        </p:spPr>
      </p:pic>
      <p:pic>
        <p:nvPicPr>
          <p:cNvPr id="16" name="Picture 16" descr="A picture containing text, sky, outdoor, screenshot&#10;&#10;Description automatically generated">
            <a:extLst>
              <a:ext uri="{FF2B5EF4-FFF2-40B4-BE49-F238E27FC236}">
                <a16:creationId xmlns:a16="http://schemas.microsoft.com/office/drawing/2014/main" id="{129A2DDE-F163-1653-0000-2C82303497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5431" y="998764"/>
            <a:ext cx="3540611" cy="505118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F5CF34-3E27-E3D0-89E9-80A3FC8F98B0}"/>
              </a:ext>
            </a:extLst>
          </p:cNvPr>
          <p:cNvSpPr txBox="1"/>
          <p:nvPr/>
        </p:nvSpPr>
        <p:spPr>
          <a:xfrm>
            <a:off x="848845" y="369793"/>
            <a:ext cx="6415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 err="1">
                <a:cs typeface="Arial"/>
              </a:rPr>
              <a:t>Responsivitet</a:t>
            </a:r>
            <a:r>
              <a:rPr lang="en-US" dirty="0">
                <a:cs typeface="Arial"/>
              </a:rPr>
              <a:t>!</a:t>
            </a:r>
            <a:endParaRPr lang="en-US" dirty="0"/>
          </a:p>
        </p:txBody>
      </p:sp>
      <p:pic>
        <p:nvPicPr>
          <p:cNvPr id="20" name="Picture 2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FEA752-6E9A-4683-8BC8-6499E2C3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85" y="1931894"/>
            <a:ext cx="1929479" cy="4114800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DBF5C42C-0313-42DB-CB12-2F1214987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932" y="111185"/>
            <a:ext cx="4099915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03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225</Words>
  <Application>Microsoft Office PowerPoint</Application>
  <PresentationFormat>Bredbild</PresentationFormat>
  <Paragraphs>25</Paragraphs>
  <Slides>13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Norrfällsvikens camping  version 2.0!</vt:lpstr>
      <vt:lpstr>Norrfallsvikenscamping.com</vt:lpstr>
      <vt:lpstr>Norrfallsvikenscamping.com</vt:lpstr>
      <vt:lpstr>Version 2.0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Utmaningar</vt:lpstr>
      <vt:lpstr>Vad gick bra?</vt:lpstr>
      <vt:lpstr>Vår kod!  34xdiv!  &lt;div&gt;WOW&lt;/div&gt;</vt:lpstr>
      <vt:lpstr>Massa kod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Norrfällsvikens camping  version 2.0!</dc:title>
  <dc:creator>Jesper Lindström</dc:creator>
  <cp:lastModifiedBy>Jesper Lindström</cp:lastModifiedBy>
  <cp:revision>40</cp:revision>
  <dcterms:created xsi:type="dcterms:W3CDTF">2022-10-06T11:13:51Z</dcterms:created>
  <dcterms:modified xsi:type="dcterms:W3CDTF">2022-10-07T11:00:22Z</dcterms:modified>
</cp:coreProperties>
</file>